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23F5EB7-28A3-44F9-9E67-43147CE8A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89F324FA-55A4-40CF-A716-77D6696DE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E80A12E-A4A4-457C-B72A-B3549F5C0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B754-AF89-492C-B6C4-24C7C847D029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7FAC180-069F-431B-A69D-49292B04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7DBDC52-063A-4211-B106-8B861054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CC3C-1D87-42C1-94A1-FF3FD5F650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101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52BF629-290A-472D-8376-E99335E0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42DF3DC-19B1-4B6A-8BAF-A70A1167F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9F7E912-45D0-4C5A-AF6F-579CFD0F4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B754-AF89-492C-B6C4-24C7C847D029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4BE8AD9-E9D8-4FB9-96E1-989588FD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F68F372-7EE6-4730-9644-A9DA8AD1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CC3C-1D87-42C1-94A1-FF3FD5F650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781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E3E16E61-2F16-4BB2-8A5A-4B17F449A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49F46FDF-E7CD-4437-A57E-6F5B376F5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D3E4E23-B4AF-475D-A448-BD4194CA0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B754-AF89-492C-B6C4-24C7C847D029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FB0352A-D7C8-451B-9A64-29CCC4FB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9F77BA2-75EF-423C-8B3F-5FF2E6ED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CC3C-1D87-42C1-94A1-FF3FD5F650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152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46EC709-EAB3-40E2-A1ED-501C3261A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673855A-B041-4BF9-84B4-824E1479C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07E7F06-17BE-427F-AE51-5A9F103F0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B754-AF89-492C-B6C4-24C7C847D029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B2E213E-F95D-4FE9-A79A-FAB92A7C5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62529F5-D540-439E-866E-9F934A398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CC3C-1D87-42C1-94A1-FF3FD5F650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761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48C961-DB47-413C-AD4C-400E7BDF8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693EE8F-FF89-4385-81DE-649DE1169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A46018-4294-4778-93AF-50D2B6C0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B754-AF89-492C-B6C4-24C7C847D029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AA83FCC-9943-45C8-B6A8-D6CA2D1C1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50AE43A-479B-48EB-B3B4-C4C05CD7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CC3C-1D87-42C1-94A1-FF3FD5F650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616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C627982-3C9F-4070-A803-C7C8BD41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100DE2C-B975-4EAC-BEF6-F73BF0956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0FE43F0-0B8C-4086-B36F-9EEF84022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41A2006-81AC-4161-ABBC-93B05E74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B754-AF89-492C-B6C4-24C7C847D029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8C4206A-DF88-4E2B-8DB6-618C1E2A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C9FC9D1-5871-4A05-BCE4-6952DA7B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CC3C-1D87-42C1-94A1-FF3FD5F650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96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1CF5847-0020-41BB-9117-0C4793266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0D9F163-FC38-48D8-BE7C-25D9281B4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9B6E551-38B7-4EE8-B774-96496BDF5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811F0387-5568-4D3F-8B5C-02508D593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7F873A7F-F931-4B42-B723-3249A2001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2B029AFE-1BDD-439C-AE2C-0EF9C44E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B754-AF89-492C-B6C4-24C7C847D029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DA09BA1A-756C-465C-9C65-DA825A71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574E184C-EFEF-4FA3-BCA7-A4D7DC59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CC3C-1D87-42C1-94A1-FF3FD5F650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005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64C57C7-222C-4F20-8B47-3247B12DA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A85AFF7-604F-4904-B9CD-5E8EE80B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B754-AF89-492C-B6C4-24C7C847D029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285F5F19-D7CF-4DD3-83E0-62D0E7B3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3F6821FF-3236-4C6B-83D6-F260FF7C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CC3C-1D87-42C1-94A1-FF3FD5F650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148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9AB31F38-B5B4-4E3D-9E36-FFC3B5D3D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B754-AF89-492C-B6C4-24C7C847D029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D996B68F-3517-48BF-A05C-8E830CB7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A7BB967-8F5B-4CF5-B460-A5E07D45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CC3C-1D87-42C1-94A1-FF3FD5F650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29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168B86F-6CCE-4ADF-A6C0-32432636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40400DB-C1F8-4F36-A484-120FB95AC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8B114DE-3585-4A1B-ACBD-52DE8803E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EA0FB3B-C687-4A06-A1B3-3A9669B00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B754-AF89-492C-B6C4-24C7C847D029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247EB98-F149-4EA0-AE28-1C647B5F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CB2F733-4E89-4C19-BF99-92A6E1ADA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CC3C-1D87-42C1-94A1-FF3FD5F650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408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BBD8E51-21EC-4288-B2C7-D3B8D06F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E07FA5DF-1BF2-4D66-9D4B-02AB99717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42C5A8B-EEFF-43EB-A86E-27700BBE3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56250AF-B2D6-4014-812B-F197914E9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B754-AF89-492C-B6C4-24C7C847D029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092CF42-6D60-41A8-869A-BFD72510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E3D7D6D-45AF-4704-84F7-C6B92505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5CC3C-1D87-42C1-94A1-FF3FD5F650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201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92CA00EB-3B10-4601-83C5-8411B1743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EF4566E-540E-4F5A-B2EC-58EB3CC68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90BE469-6C42-4D0E-AE6C-1F714CACB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EB754-AF89-492C-B6C4-24C7C847D029}" type="datetimeFigureOut">
              <a:rPr lang="th-TH" smtClean="0"/>
              <a:t>18/02/63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573E51-29AA-4E59-887A-DB3FF6363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E47D17F-D830-4E0F-9983-8807CE5C6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5CC3C-1D87-42C1-94A1-FF3FD5F650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67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2503122B-BED9-4A59-B242-EA5581A44376}"/>
              </a:ext>
            </a:extLst>
          </p:cNvPr>
          <p:cNvSpPr txBox="1">
            <a:spLocks/>
          </p:cNvSpPr>
          <p:nvPr/>
        </p:nvSpPr>
        <p:spPr>
          <a:xfrm>
            <a:off x="379095" y="1120139"/>
            <a:ext cx="6962775" cy="1326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latin typeface="Franklin Gothic Medium" panose="020B0603020102020204" pitchFamily="34" charset="0"/>
              </a:rPr>
              <a:t>Presentation</a:t>
            </a:r>
            <a:endParaRPr lang="th-TH" sz="8000" dirty="0">
              <a:latin typeface="Franklin Gothic Medium" panose="020B0603020102020204" pitchFamily="34" charset="0"/>
            </a:endParaRPr>
          </a:p>
        </p:txBody>
      </p:sp>
      <p:sp>
        <p:nvSpPr>
          <p:cNvPr id="5" name="ชื่อเรื่องรอง 2">
            <a:extLst>
              <a:ext uri="{FF2B5EF4-FFF2-40B4-BE49-F238E27FC236}">
                <a16:creationId xmlns:a16="http://schemas.microsoft.com/office/drawing/2014/main" id="{FE49467D-8A06-4B85-8DB4-DF6612B71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72440" y="2146275"/>
            <a:ext cx="5324475" cy="1326038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5C5C5C"/>
                </a:solidFill>
                <a:latin typeface="Franklin Gothic Medium" panose="020B0603020102020204" pitchFamily="34" charset="0"/>
              </a:rPr>
              <a:t>Template</a:t>
            </a:r>
            <a:endParaRPr lang="th-TH" sz="2800" dirty="0">
              <a:solidFill>
                <a:srgbClr val="5C5C5C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4F790777-ED07-4B28-B398-ED8405EC0C6C}"/>
              </a:ext>
            </a:extLst>
          </p:cNvPr>
          <p:cNvSpPr txBox="1"/>
          <p:nvPr/>
        </p:nvSpPr>
        <p:spPr>
          <a:xfrm>
            <a:off x="4111942" y="3843607"/>
            <a:ext cx="48672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TEXT</a:t>
            </a:r>
          </a:p>
          <a:p>
            <a:r>
              <a:rPr lang="en-US" sz="3200" dirty="0"/>
              <a:t>HEADLINE</a:t>
            </a:r>
          </a:p>
          <a:p>
            <a:r>
              <a:rPr lang="en-US" dirty="0"/>
              <a:t>Graphic for presentation</a:t>
            </a:r>
            <a:endParaRPr lang="th-TH" dirty="0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3C139AE3-6A26-46F3-96F1-F8E8F55B38A4}"/>
              </a:ext>
            </a:extLst>
          </p:cNvPr>
          <p:cNvSpPr/>
          <p:nvPr/>
        </p:nvSpPr>
        <p:spPr>
          <a:xfrm>
            <a:off x="4111942" y="5244526"/>
            <a:ext cx="502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Graphic for presentation Graphic for presentation</a:t>
            </a:r>
            <a:endParaRPr lang="th-TH" sz="1800" dirty="0"/>
          </a:p>
          <a:p>
            <a:r>
              <a:rPr lang="en-US" sz="1800" dirty="0"/>
              <a:t>Graphic for presentation Graphic for presentation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290297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A644F18C-C098-4764-BB86-CF312E89E7A7}"/>
              </a:ext>
            </a:extLst>
          </p:cNvPr>
          <p:cNvSpPr txBox="1">
            <a:spLocks/>
          </p:cNvSpPr>
          <p:nvPr/>
        </p:nvSpPr>
        <p:spPr>
          <a:xfrm>
            <a:off x="5063161" y="1109180"/>
            <a:ext cx="6904049" cy="1069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E5B00"/>
              </a:buClr>
            </a:pPr>
            <a:r>
              <a:rPr lang="en-US" dirty="0"/>
              <a:t>    </a:t>
            </a:r>
            <a:r>
              <a:rPr lang="en-US" sz="5600" dirty="0">
                <a:solidFill>
                  <a:schemeClr val="tx2">
                    <a:lumMod val="75000"/>
                  </a:schemeClr>
                </a:solidFill>
              </a:rPr>
              <a:t>TEXT   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 E A D L I N E</a:t>
            </a:r>
            <a:endParaRPr lang="th-TH" b="1" dirty="0">
              <a:solidFill>
                <a:schemeClr val="tx1">
                  <a:lumMod val="65000"/>
                  <a:lumOff val="3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แผนผังลําดับงาน: กระบวนการ 4">
            <a:extLst>
              <a:ext uri="{FF2B5EF4-FFF2-40B4-BE49-F238E27FC236}">
                <a16:creationId xmlns:a16="http://schemas.microsoft.com/office/drawing/2014/main" id="{34ECDA70-BF7F-4419-8BC9-3E7F9C272ECA}"/>
              </a:ext>
            </a:extLst>
          </p:cNvPr>
          <p:cNvSpPr/>
          <p:nvPr/>
        </p:nvSpPr>
        <p:spPr>
          <a:xfrm>
            <a:off x="5220787" y="1272397"/>
            <a:ext cx="276564" cy="589250"/>
          </a:xfrm>
          <a:prstGeom prst="flowChartProcess">
            <a:avLst/>
          </a:prstGeom>
          <a:solidFill>
            <a:srgbClr val="F27217"/>
          </a:solidFill>
          <a:ln>
            <a:solidFill>
              <a:srgbClr val="F27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70BCAB87-621B-4CD6-8430-C4D78A50DE08}"/>
              </a:ext>
            </a:extLst>
          </p:cNvPr>
          <p:cNvSpPr/>
          <p:nvPr/>
        </p:nvSpPr>
        <p:spPr>
          <a:xfrm>
            <a:off x="1315276" y="2905780"/>
            <a:ext cx="3747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E5B00"/>
                </a:solidFill>
              </a:rPr>
              <a:t>Graphic for presentation</a:t>
            </a:r>
            <a:endParaRPr lang="th-TH" dirty="0">
              <a:solidFill>
                <a:srgbClr val="FE5B00"/>
              </a:solidFill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C081DCF-6FD5-4654-80F8-9A368A38D58D}"/>
              </a:ext>
            </a:extLst>
          </p:cNvPr>
          <p:cNvSpPr txBox="1"/>
          <p:nvPr/>
        </p:nvSpPr>
        <p:spPr>
          <a:xfrm>
            <a:off x="1315276" y="3267075"/>
            <a:ext cx="57054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Graphic for presentation Graphic for presentation</a:t>
            </a:r>
            <a:endParaRPr lang="th-TH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th-TH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th-TH" sz="2000" dirty="0">
              <a:solidFill>
                <a:schemeClr val="bg2">
                  <a:lumMod val="25000"/>
                </a:schemeClr>
              </a:solidFill>
            </a:endParaRPr>
          </a:p>
          <a:p>
            <a:endParaRPr lang="th-TH" sz="1800" dirty="0">
              <a:solidFill>
                <a:schemeClr val="bg2">
                  <a:lumMod val="25000"/>
                </a:schemeClr>
              </a:solidFill>
            </a:endParaRPr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87197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รอง 2">
            <a:extLst>
              <a:ext uri="{FF2B5EF4-FFF2-40B4-BE49-F238E27FC236}">
                <a16:creationId xmlns:a16="http://schemas.microsoft.com/office/drawing/2014/main" id="{48E06F46-51EA-4D06-B251-16863CBCD37C}"/>
              </a:ext>
            </a:extLst>
          </p:cNvPr>
          <p:cNvSpPr txBox="1">
            <a:spLocks/>
          </p:cNvSpPr>
          <p:nvPr/>
        </p:nvSpPr>
        <p:spPr>
          <a:xfrm>
            <a:off x="1356360" y="3611801"/>
            <a:ext cx="5324475" cy="132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dirty="0">
                <a:solidFill>
                  <a:srgbClr val="F27217"/>
                </a:solidFill>
                <a:latin typeface="Franklin Gothic Medium" panose="020B0603020102020204" pitchFamily="34" charset="0"/>
              </a:rPr>
              <a:t>Template</a:t>
            </a:r>
            <a:endParaRPr lang="th-TH" sz="3200" dirty="0">
              <a:solidFill>
                <a:srgbClr val="F27217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C5293E83-5FEC-41CB-8BA6-2D3936EF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327" y="2583180"/>
            <a:ext cx="6096000" cy="1326038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8000" dirty="0">
                <a:latin typeface="Franklin Gothic Medium" panose="020B0603020102020204" pitchFamily="34" charset="0"/>
              </a:rPr>
              <a:t>THANK  YOU</a:t>
            </a:r>
            <a:endParaRPr lang="th-TH" sz="8000" dirty="0">
              <a:latin typeface="Franklin Gothic Medium" panose="020B0603020102020204" pitchFamily="34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8D0BD926-30A2-4532-BB47-1E88726A182F}"/>
              </a:ext>
            </a:extLst>
          </p:cNvPr>
          <p:cNvSpPr txBox="1"/>
          <p:nvPr/>
        </p:nvSpPr>
        <p:spPr>
          <a:xfrm>
            <a:off x="5968365" y="4458355"/>
            <a:ext cx="48672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TEXT</a:t>
            </a:r>
          </a:p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HEADLINE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Graphic for presentation</a:t>
            </a:r>
            <a:endParaRPr lang="th-TH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0FCA4E07-C551-419D-9F3A-207AA4AB665C}"/>
              </a:ext>
            </a:extLst>
          </p:cNvPr>
          <p:cNvSpPr/>
          <p:nvPr/>
        </p:nvSpPr>
        <p:spPr>
          <a:xfrm>
            <a:off x="5968365" y="5859274"/>
            <a:ext cx="502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Graphic for presentation Graphic for presentation</a:t>
            </a:r>
            <a:endParaRPr lang="th-TH" sz="1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Graphic for presentation Graphic for presentation</a:t>
            </a:r>
            <a:endParaRPr lang="th-TH"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3277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89</Words>
  <Application>Microsoft Office PowerPoint</Application>
  <PresentationFormat>แบบจอกว้าง</PresentationFormat>
  <Paragraphs>24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11" baseType="lpstr">
      <vt:lpstr>Microsoft YaHei UI</vt:lpstr>
      <vt:lpstr>Angsana New</vt:lpstr>
      <vt:lpstr>Arial</vt:lpstr>
      <vt:lpstr>Calibri</vt:lpstr>
      <vt:lpstr>Calibri Light</vt:lpstr>
      <vt:lpstr>Cordia New</vt:lpstr>
      <vt:lpstr>Franklin Gothic Medium</vt:lpstr>
      <vt:lpstr>ธีมของ Office</vt:lpstr>
      <vt:lpstr>งานนำเสนอ PowerPoint</vt:lpstr>
      <vt:lpstr>งานนำเสนอ PowerPoint</vt:lpstr>
      <vt:lpstr> THANK 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Admins</dc:creator>
  <cp:lastModifiedBy>Admins</cp:lastModifiedBy>
  <cp:revision>14</cp:revision>
  <dcterms:created xsi:type="dcterms:W3CDTF">2020-02-18T06:39:23Z</dcterms:created>
  <dcterms:modified xsi:type="dcterms:W3CDTF">2020-02-18T06:47:02Z</dcterms:modified>
</cp:coreProperties>
</file>